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7" r:id="rId2"/>
    <p:sldId id="281" r:id="rId3"/>
    <p:sldId id="282" r:id="rId4"/>
    <p:sldId id="278" r:id="rId5"/>
    <p:sldId id="277" r:id="rId6"/>
    <p:sldId id="285" r:id="rId7"/>
    <p:sldId id="286" r:id="rId8"/>
    <p:sldId id="283" r:id="rId9"/>
    <p:sldId id="287" r:id="rId10"/>
    <p:sldId id="288" r:id="rId11"/>
    <p:sldId id="284" r:id="rId12"/>
    <p:sldId id="270" r:id="rId13"/>
  </p:sldIdLst>
  <p:sldSz cx="12192000" cy="6858000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4E80"/>
    <a:srgbClr val="005386"/>
    <a:srgbClr val="E87722"/>
    <a:srgbClr val="E1CD00"/>
    <a:srgbClr val="00B2A9"/>
    <a:srgbClr val="0B3F77"/>
    <a:srgbClr val="C8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60"/>
  </p:normalViewPr>
  <p:slideViewPr>
    <p:cSldViewPr snapToGrid="0">
      <p:cViewPr varScale="1">
        <p:scale>
          <a:sx n="88" d="100"/>
          <a:sy n="88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FF81-FDD6-4ECD-A3DF-53BAE1DCD593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BF1B5-1CFB-4F77-8507-2048794DA8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9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86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6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5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64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0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39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8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La</a:t>
            </a:r>
            <a:r>
              <a:rPr lang="en-US" sz="800" b="0" cap="none" spc="0" baseline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11" y="5188895"/>
            <a:ext cx="3397217" cy="141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lue_Corp Template_201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Project Title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baseline="0">
                <a:solidFill>
                  <a:schemeClr val="bg1"/>
                </a:solidFill>
                <a:latin typeface="+mj-lt"/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One Liner Description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La 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10" y="5188895"/>
            <a:ext cx="3397219" cy="141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972458" y="1508893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Project Description – Put Name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972458" y="2224944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Engineering Concept Relevance – Put relevant Slide name</a:t>
            </a:r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972458" y="294900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3D Data Image / Sketch / Photos / Demo Video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972458" y="366908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Applications in Real World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972458" y="438916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Advanced Technology Usage (If Any)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972458" y="510924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Contact Details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Agenda Slide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959430" y="582932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Certificates / Accolades </a:t>
            </a:r>
          </a:p>
        </p:txBody>
      </p:sp>
    </p:spTree>
    <p:extLst>
      <p:ext uri="{BB962C8B-B14F-4D97-AF65-F5344CB8AC3E}">
        <p14:creationId xmlns:p14="http://schemas.microsoft.com/office/powerpoint/2010/main" val="34804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823525" y="1172749"/>
            <a:ext cx="9697077" cy="8640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4267" baseline="0"/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824567" y="2276873"/>
            <a:ext cx="9696451" cy="624417"/>
          </a:xfrm>
        </p:spPr>
        <p:txBody>
          <a:bodyPr vert="horz" lIns="87916" tIns="43957" rIns="87916" bIns="43957" rtlCol="0" anchor="ctr">
            <a:noAutofit/>
          </a:bodyPr>
          <a:lstStyle>
            <a:lvl1pPr algn="r">
              <a:lnSpc>
                <a:spcPct val="100000"/>
              </a:lnSpc>
              <a:buFont typeface="Arial" pitchFamily="34" charset="0"/>
              <a:buNone/>
              <a:defRPr lang="en-US" sz="2667" b="0" i="0" kern="900" spc="0" baseline="0" dirty="0" smtClean="0">
                <a:solidFill>
                  <a:schemeClr val="tx1"/>
                </a:solidFill>
                <a:latin typeface="+mj-lt"/>
                <a:ea typeface="+mn-ea"/>
                <a:cs typeface="3ds Light"/>
              </a:defRPr>
            </a:lvl1pPr>
          </a:lstStyle>
          <a:p>
            <a:pPr marL="249594" lvl="0" indent="-345591" algn="r" defTabSz="1172173" rtl="0" eaLnBrk="1" latinLnBrk="0" hangingPunct="1">
              <a:lnSpc>
                <a:spcPts val="2667"/>
              </a:lnSpc>
              <a:spcBef>
                <a:spcPts val="0"/>
              </a:spcBef>
              <a:buSzPct val="100000"/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1686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9430" y="1123951"/>
            <a:ext cx="10568543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959429" y="1701800"/>
            <a:ext cx="10601199" cy="4223477"/>
          </a:xfrm>
        </p:spPr>
        <p:txBody>
          <a:bodyPr/>
          <a:lstStyle>
            <a:lvl1pPr marL="335992" indent="-335992">
              <a:spcBef>
                <a:spcPts val="1067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533"/>
              </a:spcBef>
              <a:defRPr/>
            </a:lvl3pPr>
            <a:lvl4pPr>
              <a:spcBef>
                <a:spcPts val="533"/>
              </a:spcBef>
              <a:defRPr spc="0" baseline="0"/>
            </a:lvl4pPr>
            <a:lvl5pPr>
              <a:spcBef>
                <a:spcPts val="533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Project Details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Objective / Short Description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r>
              <a:rPr lang="en-US" dirty="0"/>
              <a:t>Detail Scope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Engineering Concept Relevance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Theory / Law / Principle used in Project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7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2" y="1123951"/>
            <a:ext cx="10579099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/>
          </p:nvPr>
        </p:nvSpPr>
        <p:spPr>
          <a:xfrm>
            <a:off x="958852" y="1701800"/>
            <a:ext cx="5120640" cy="4383617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6417311" y="1700808"/>
            <a:ext cx="5120640" cy="4389120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0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 head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1123951"/>
            <a:ext cx="10579100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4132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3D Data / Image / Sketch / Photos / Demo Video </a:t>
            </a:r>
          </a:p>
        </p:txBody>
      </p:sp>
    </p:spTree>
    <p:extLst>
      <p:ext uri="{BB962C8B-B14F-4D97-AF65-F5344CB8AC3E}">
        <p14:creationId xmlns:p14="http://schemas.microsoft.com/office/powerpoint/2010/main" val="255488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Application in Real World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Provide Application example and some advantages of this project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6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59430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 dirty="0"/>
              <a:t>Advance Technology Usage</a:t>
            </a:r>
            <a:endParaRPr lang="fr-FR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2" y="1138518"/>
            <a:ext cx="5120640" cy="4946899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Types of Advance Tech (AR/VR, 3DPrinting, IOT, Voice Recognition)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6417311" y="1138518"/>
            <a:ext cx="5120640" cy="4951410"/>
          </a:xfrm>
        </p:spPr>
        <p:txBody>
          <a:bodyPr/>
          <a:lstStyle>
            <a:lvl1pPr>
              <a:defRPr/>
            </a:lvl1pPr>
            <a:lvl4pPr>
              <a:defRPr spc="0" baseline="0"/>
            </a:lvl4pPr>
          </a:lstStyle>
          <a:p>
            <a:pPr lvl="0"/>
            <a:r>
              <a:rPr lang="en-US" dirty="0"/>
              <a:t>Images about same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288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Contact Details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5223961"/>
          </a:xfrm>
        </p:spPr>
        <p:txBody>
          <a:bodyPr>
            <a:spAutoFit/>
          </a:bodyPr>
          <a:lstStyle>
            <a:lvl1pPr>
              <a:defRPr baseline="0"/>
            </a:lvl1pPr>
            <a:lvl2pPr>
              <a:defRPr baseline="0"/>
            </a:lvl2pPr>
            <a:lvl4pPr>
              <a:defRPr spc="0" baseline="0"/>
            </a:lvl4pPr>
          </a:lstStyle>
          <a:p>
            <a:pPr lvl="0"/>
            <a:r>
              <a:rPr lang="en-US" dirty="0"/>
              <a:t>Name of Institute : </a:t>
            </a:r>
          </a:p>
          <a:p>
            <a:pPr lvl="0"/>
            <a:r>
              <a:rPr lang="en-US" dirty="0"/>
              <a:t>Institute Address : </a:t>
            </a:r>
          </a:p>
          <a:p>
            <a:pPr lvl="0"/>
            <a:r>
              <a:rPr lang="en-US" dirty="0"/>
              <a:t>Student Name/s :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Guide/Professor Name (if Any) with Contact Details</a:t>
            </a:r>
          </a:p>
          <a:p>
            <a:pPr lvl="1"/>
            <a:r>
              <a:rPr lang="en-US" dirty="0"/>
              <a:t> Name of Professor </a:t>
            </a:r>
          </a:p>
          <a:p>
            <a:pPr lvl="1"/>
            <a:r>
              <a:rPr lang="en-US" dirty="0"/>
              <a:t>Email Id </a:t>
            </a:r>
          </a:p>
          <a:p>
            <a:pPr lvl="1"/>
            <a:r>
              <a:rPr lang="en-US" dirty="0"/>
              <a:t>Contact No.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38690478"/>
              </p:ext>
            </p:extLst>
          </p:nvPr>
        </p:nvGraphicFramePr>
        <p:xfrm>
          <a:off x="1296894" y="2880160"/>
          <a:ext cx="8127999" cy="131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0232443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737844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61483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Email Address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Contact No.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29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17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754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Certificates / Accolades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4pPr>
              <a:defRPr spc="0" baseline="0"/>
            </a:lvl4pPr>
          </a:lstStyle>
          <a:p>
            <a:pPr lvl="0"/>
            <a:r>
              <a:rPr lang="en-US" dirty="0"/>
              <a:t>Certificates or Achievements particularly in technology or engineering field </a:t>
            </a:r>
          </a:p>
          <a:p>
            <a:pPr lvl="1"/>
            <a:r>
              <a:rPr lang="en-US" dirty="0"/>
              <a:t>Certificate/Achievement Name and Details</a:t>
            </a:r>
          </a:p>
          <a:p>
            <a:pPr lvl="1"/>
            <a:r>
              <a:rPr lang="en-US" dirty="0"/>
              <a:t>References if you contributed in very crucial projects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429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48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865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Cover_Corp Template_2015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407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68" y="2586679"/>
            <a:ext cx="4068504" cy="1694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La 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</a:t>
            </a:r>
          </a:p>
        </p:txBody>
      </p:sp>
    </p:spTree>
    <p:extLst>
      <p:ext uri="{BB962C8B-B14F-4D97-AF65-F5344CB8AC3E}">
        <p14:creationId xmlns:p14="http://schemas.microsoft.com/office/powerpoint/2010/main" val="132448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Corp Template_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/>
          </p:nvPr>
        </p:nvSpPr>
        <p:spPr>
          <a:xfrm>
            <a:off x="958853" y="1172750"/>
            <a:ext cx="10562167" cy="4912668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2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  <a:prstGeom prst="rect">
            <a:avLst/>
          </a:prstGeom>
        </p:spPr>
        <p:txBody>
          <a:bodyPr vert="horz" lIns="87916" tIns="43957" rIns="87916" bIns="43957" rtlCol="0" anchor="ctr">
            <a:noAutofit/>
          </a:bodyPr>
          <a:lstStyle/>
          <a:p>
            <a:r>
              <a:rPr lang="en-US" noProof="0" dirty="0"/>
              <a:t>Main 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58851" y="1742495"/>
            <a:ext cx="10561752" cy="4342923"/>
          </a:xfrm>
          <a:prstGeom prst="rect">
            <a:avLst/>
          </a:prstGeom>
        </p:spPr>
        <p:txBody>
          <a:bodyPr vert="horz" lIns="87916" tIns="43957" rIns="87916" bIns="43957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noProof="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La</a:t>
            </a:r>
            <a:r>
              <a:rPr lang="en-US" sz="800" b="0" cap="none" spc="0" baseline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</a:t>
            </a:r>
          </a:p>
        </p:txBody>
      </p:sp>
      <p:pic>
        <p:nvPicPr>
          <p:cNvPr id="8" name="Picture 7" descr="3DS_Fondation_DS_CMJN_blue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545" y="6155211"/>
            <a:ext cx="1405749" cy="58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8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4" r:id="rId11"/>
    <p:sldLayoutId id="2147483675" r:id="rId12"/>
    <p:sldLayoutId id="2147483676" r:id="rId13"/>
    <p:sldLayoutId id="2147483677" r:id="rId14"/>
    <p:sldLayoutId id="2147483673" r:id="rId15"/>
    <p:sldLayoutId id="2147483670" r:id="rId16"/>
    <p:sldLayoutId id="2147483671" r:id="rId17"/>
    <p:sldLayoutId id="2147483678" r:id="rId18"/>
  </p:sldLayoutIdLst>
  <p:txStyles>
    <p:titleStyle>
      <a:lvl1pPr algn="l" defTabSz="1172173" rtl="0" eaLnBrk="1" latinLnBrk="0" hangingPunct="1">
        <a:spcBef>
          <a:spcPct val="0"/>
        </a:spcBef>
        <a:buNone/>
        <a:defRPr lang="en-US" sz="4267" b="0" i="0" kern="1200" spc="0" baseline="0" noProof="0" dirty="0">
          <a:solidFill>
            <a:schemeClr val="tx1"/>
          </a:solidFill>
          <a:effectLst/>
          <a:latin typeface="+mj-lt"/>
          <a:ea typeface="+mj-ea"/>
          <a:cs typeface="3ds Condensed"/>
        </a:defRPr>
      </a:lvl1pPr>
    </p:titleStyle>
    <p:bodyStyle>
      <a:lvl1pPr marL="304792" indent="-304792" algn="l" defTabSz="1172173" rtl="0" eaLnBrk="1" latinLnBrk="0" hangingPunct="1">
        <a:lnSpc>
          <a:spcPct val="100000"/>
        </a:lnSpc>
        <a:spcBef>
          <a:spcPts val="1067"/>
        </a:spcBef>
        <a:buClr>
          <a:schemeClr val="tx1"/>
        </a:buClr>
        <a:buSzPct val="80000"/>
        <a:buFont typeface="Wingdings 3" panose="05040102010807070707" pitchFamily="18" charset="2"/>
        <a:buChar char="u"/>
        <a:defRPr sz="2667" b="0" i="0" kern="900" spc="0">
          <a:solidFill>
            <a:schemeClr val="tx1"/>
          </a:solidFill>
          <a:latin typeface="+mn-lt"/>
          <a:ea typeface="+mn-ea"/>
          <a:cs typeface="3ds Light"/>
        </a:defRPr>
      </a:lvl1pPr>
      <a:lvl2pPr marL="533387" marR="0" indent="-234945" algn="l" defTabSz="1172173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tx1"/>
        </a:buClr>
        <a:buSzPct val="75000"/>
        <a:buFont typeface="Wingdings 3" panose="05040102010807070707" pitchFamily="18" charset="2"/>
        <a:buChar char="w"/>
        <a:tabLst/>
        <a:defRPr sz="2400" b="0" i="0" kern="900" spc="0" baseline="0">
          <a:solidFill>
            <a:schemeClr val="tx1"/>
          </a:solidFill>
          <a:latin typeface="+mn-lt"/>
          <a:ea typeface="+mn-ea"/>
          <a:cs typeface="3ds Light"/>
        </a:defRPr>
      </a:lvl2pPr>
      <a:lvl3pPr marL="838179" marR="0" indent="-211661" algn="l" defTabSz="1172173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tx1"/>
        </a:buClr>
        <a:buSzPct val="60000"/>
        <a:buFont typeface="Wingdings 3" panose="05040102010807070707" pitchFamily="18" charset="2"/>
        <a:buChar char="u"/>
        <a:tabLst/>
        <a:defRPr sz="2133" b="0" i="0" kern="900" spc="0">
          <a:solidFill>
            <a:schemeClr val="tx1"/>
          </a:solidFill>
          <a:latin typeface="+mn-lt"/>
          <a:ea typeface="+mn-ea"/>
          <a:cs typeface="3ds Light"/>
        </a:defRPr>
      </a:lvl3pPr>
      <a:lvl4pPr marL="1142971" indent="-239178" algn="l" defTabSz="1172173" rtl="0" eaLnBrk="1" latinLnBrk="0" hangingPunct="1">
        <a:lnSpc>
          <a:spcPct val="100000"/>
        </a:lnSpc>
        <a:spcBef>
          <a:spcPts val="533"/>
        </a:spcBef>
        <a:buClr>
          <a:schemeClr val="tx1"/>
        </a:buClr>
        <a:buSzPct val="60000"/>
        <a:buFont typeface="Wingdings 3" panose="05040102010807070707" pitchFamily="18" charset="2"/>
        <a:buChar char="w"/>
        <a:defRPr sz="1867" b="0" i="0" kern="900" spc="-93">
          <a:solidFill>
            <a:schemeClr val="tx1"/>
          </a:solidFill>
          <a:latin typeface="+mn-lt"/>
          <a:ea typeface="+mn-ea"/>
          <a:cs typeface="3ds Light"/>
        </a:defRPr>
      </a:lvl4pPr>
      <a:lvl5pPr marL="1219170" indent="0" algn="l" defTabSz="1371566" rtl="0" eaLnBrk="1" latinLnBrk="0" hangingPunct="1">
        <a:lnSpc>
          <a:spcPct val="100000"/>
        </a:lnSpc>
        <a:spcBef>
          <a:spcPts val="400"/>
        </a:spcBef>
        <a:buFont typeface="Arial"/>
        <a:buNone/>
        <a:defRPr sz="1600" b="0" i="0" kern="1200" baseline="0">
          <a:solidFill>
            <a:schemeClr val="tx1"/>
          </a:solidFill>
          <a:latin typeface="+mn-lt"/>
          <a:ea typeface="+mn-ea"/>
          <a:cs typeface="3ds Light"/>
        </a:defRPr>
      </a:lvl5pPr>
      <a:lvl6pPr marL="3223477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809562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395649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4981735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86087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2pPr>
      <a:lvl3pPr marL="1172173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75826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4434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93043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516519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10260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68869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453">
          <p15:clr>
            <a:srgbClr val="F26B43"/>
          </p15:clr>
        </p15:guide>
        <p15:guide id="4" pos="5451">
          <p15:clr>
            <a:srgbClr val="F26B43"/>
          </p15:clr>
        </p15:guide>
        <p15:guide id="5" orient="horz" pos="226">
          <p15:clr>
            <a:srgbClr val="F26B43"/>
          </p15:clr>
        </p15:guide>
        <p15:guide id="6" orient="horz" pos="28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9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0242" y="127579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3ds Light" panose="02000503020000020004"/>
              </a:rPr>
              <a:t>Seed The Future Entrepreneurs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0242" y="191057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3ds Light" panose="02000503020000020004"/>
              </a:rPr>
              <a:t>Program for Schools</a:t>
            </a:r>
          </a:p>
        </p:txBody>
      </p:sp>
      <p:pic>
        <p:nvPicPr>
          <p:cNvPr id="8" name="Picture 7" descr="D:\work_dsi\1. La Foundation\Projects-Project Proposals\Enablement Programs\Special Programs\3Defi In India\Images\Robo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697" y="2587482"/>
            <a:ext cx="2476159" cy="216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44" y="2587482"/>
            <a:ext cx="2734602" cy="2167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073" y="196285"/>
            <a:ext cx="1184621" cy="1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70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697" y="235289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8897" y="2049517"/>
            <a:ext cx="10761044" cy="1300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3ds Light" panose="02000503020000020004"/>
              </a:rPr>
              <a:t>School Name: </a:t>
            </a:r>
            <a:r>
              <a:rPr lang="en-US" sz="2800" dirty="0">
                <a:solidFill>
                  <a:srgbClr val="000000"/>
                </a:solidFill>
                <a:latin typeface="3ds Light" panose="02000503020000020004"/>
              </a:rPr>
              <a:t>Blue Ridge Public School</a:t>
            </a:r>
            <a:r>
              <a:rPr lang="en-US" sz="2800" dirty="0">
                <a:latin typeface="3ds Light" panose="02000503020000020004"/>
              </a:rPr>
              <a:t/>
            </a:r>
            <a:br>
              <a:rPr lang="en-US" sz="2800" dirty="0">
                <a:latin typeface="3ds Light" panose="02000503020000020004"/>
              </a:rPr>
            </a:br>
            <a:r>
              <a:rPr lang="en-US" sz="2800" dirty="0">
                <a:latin typeface="3ds Light" panose="02000503020000020004"/>
              </a:rPr>
              <a:t>Name of your pseudo start-up : </a:t>
            </a:r>
            <a:r>
              <a:rPr lang="en-US" sz="2800" b="1" dirty="0" smtClean="0">
                <a:solidFill>
                  <a:srgbClr val="000000"/>
                </a:solidFill>
                <a:latin typeface="3ds Light" panose="02000503020000020004"/>
              </a:rPr>
              <a:t>SAMĀNĪTA</a:t>
            </a:r>
            <a:endParaRPr lang="en-US" sz="2800" dirty="0">
              <a:solidFill>
                <a:srgbClr val="000000"/>
              </a:solidFill>
              <a:latin typeface="3ds Light" panose="020005030200000200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3315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3ds Light" panose="02000503020000020004"/>
              </a:rPr>
              <a:t>Seed The Future Entrepreneurs Program </a:t>
            </a:r>
          </a:p>
        </p:txBody>
      </p:sp>
    </p:spTree>
    <p:extLst>
      <p:ext uri="{BB962C8B-B14F-4D97-AF65-F5344CB8AC3E}">
        <p14:creationId xmlns:p14="http://schemas.microsoft.com/office/powerpoint/2010/main" val="492512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38" y="304697"/>
            <a:ext cx="9480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3ds Light" panose="02000503020000020004"/>
              </a:rPr>
              <a:t>Dream Product your start-up aims to launch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38694" y="5752564"/>
            <a:ext cx="2532749" cy="10408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Provide if possible any images, sketch of how the product would look like</a:t>
            </a:r>
          </a:p>
        </p:txBody>
      </p:sp>
      <p:sp>
        <p:nvSpPr>
          <p:cNvPr id="5" name="Left Arrow 4"/>
          <p:cNvSpPr/>
          <p:nvPr/>
        </p:nvSpPr>
        <p:spPr>
          <a:xfrm rot="5400000">
            <a:off x="10516312" y="5216891"/>
            <a:ext cx="587141" cy="3657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886" b="24032"/>
          <a:stretch/>
        </p:blipFill>
        <p:spPr>
          <a:xfrm>
            <a:off x="9435563" y="1759445"/>
            <a:ext cx="2635880" cy="327153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4F5EF92A-C1DB-42D0-B6EC-F7F35C375743}"/>
              </a:ext>
            </a:extLst>
          </p:cNvPr>
          <p:cNvSpPr/>
          <p:nvPr/>
        </p:nvSpPr>
        <p:spPr>
          <a:xfrm>
            <a:off x="577516" y="1224278"/>
            <a:ext cx="8701238" cy="4550880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Product Name: </a:t>
            </a:r>
            <a:r>
              <a:rPr lang="en-US" b="1" dirty="0" smtClean="0">
                <a:solidFill>
                  <a:srgbClr val="000000"/>
                </a:solidFill>
              </a:rPr>
              <a:t>Power Kit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– Safety in your pocket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will be the key features of this product: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Oximeter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Infrared thermometer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Mask holder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Sanitizer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Contactless key/phone holder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Compact and portable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Who would be the targeted end-users / customers of your product (for whom it will be useful):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Households with vulnerable people who need an affordable precautionary kit.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People who would want to go an extra mile to ensure their own safety and the safety and good health of their loved ones.</a:t>
            </a:r>
          </a:p>
        </p:txBody>
      </p:sp>
    </p:spTree>
    <p:extLst>
      <p:ext uri="{BB962C8B-B14F-4D97-AF65-F5344CB8AC3E}">
        <p14:creationId xmlns:p14="http://schemas.microsoft.com/office/powerpoint/2010/main" val="137285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730" y="148664"/>
            <a:ext cx="751025" cy="7549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DB545F-C338-4B4F-996E-FC1E9945664E}"/>
              </a:ext>
            </a:extLst>
          </p:cNvPr>
          <p:cNvSpPr txBox="1"/>
          <p:nvPr/>
        </p:nvSpPr>
        <p:spPr>
          <a:xfrm>
            <a:off x="740483" y="456700"/>
            <a:ext cx="909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3ds Light" panose="02000503020000020004"/>
              </a:rPr>
              <a:t>Objective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F97C1D-2501-4D36-905D-7EAEE8968B0B}"/>
              </a:ext>
            </a:extLst>
          </p:cNvPr>
          <p:cNvSpPr txBox="1"/>
          <p:nvPr/>
        </p:nvSpPr>
        <p:spPr>
          <a:xfrm>
            <a:off x="471638" y="1103031"/>
            <a:ext cx="1123900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Explain the purpose of choosing this product and how is it going to help in real world scenarios? Explain how this is a unique Idea / product for you?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Due to the current pandemic, we wanted to create a product that would assist us to take all precautionary measures to stay safe.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All the required medical equipment needed -  </a:t>
            </a:r>
            <a:r>
              <a:rPr lang="en-US" b="1" dirty="0">
                <a:solidFill>
                  <a:srgbClr val="000000"/>
                </a:solidFill>
              </a:rPr>
              <a:t>in one place !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Customizable, thus can be used even after the pandemic for different needs. We are working on different versions of the same.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EFFCB9CA-03F6-4065-882C-2EA067F9C7AB}"/>
              </a:ext>
            </a:extLst>
          </p:cNvPr>
          <p:cNvSpPr/>
          <p:nvPr/>
        </p:nvSpPr>
        <p:spPr>
          <a:xfrm>
            <a:off x="471638" y="3365189"/>
            <a:ext cx="11367436" cy="2774354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Reasons why you chose the product you have chosen to launch or reasons why other options were not considered: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Will help the community be alert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Given the current situation, there is a huge market 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According to the law of demand, higher demand means higher supply. As there is a high demand of the product there will be a higher supply and hence a higher profit.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Customizable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Compact and can be carried everywhere.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0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250" y="433158"/>
            <a:ext cx="10026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3ds Light" panose="02000503020000020004"/>
              </a:rPr>
              <a:t>Images/Reference Pictures, Reference information</a:t>
            </a:r>
          </a:p>
          <a:p>
            <a:r>
              <a:rPr lang="en-US" sz="3600" dirty="0">
                <a:latin typeface="3ds Light" panose="02000503020000020004"/>
              </a:rPr>
              <a:t>of your selected product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43" t="3327" r="13503"/>
          <a:stretch/>
        </p:blipFill>
        <p:spPr>
          <a:xfrm>
            <a:off x="827314" y="2351314"/>
            <a:ext cx="4349930" cy="351711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4" r="3643"/>
          <a:stretch/>
        </p:blipFill>
        <p:spPr>
          <a:xfrm>
            <a:off x="5372377" y="2351314"/>
            <a:ext cx="6059624" cy="351711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84300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Images/different versions of the product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4" t="4096" r="17814" b="10474"/>
          <a:stretch/>
        </p:blipFill>
        <p:spPr>
          <a:xfrm rot="10800000">
            <a:off x="627016" y="1928474"/>
            <a:ext cx="5389101" cy="3588682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16723" r="10084" b="17756"/>
          <a:stretch/>
        </p:blipFill>
        <p:spPr>
          <a:xfrm rot="16200000">
            <a:off x="7402577" y="1710470"/>
            <a:ext cx="3588683" cy="402469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270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Images/different versions of the product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19" t="4127" r="18551" b="10551"/>
          <a:stretch/>
        </p:blipFill>
        <p:spPr>
          <a:xfrm>
            <a:off x="687978" y="2193031"/>
            <a:ext cx="4032068" cy="2899955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98" r="28879"/>
          <a:stretch/>
        </p:blipFill>
        <p:spPr>
          <a:xfrm rot="16200000">
            <a:off x="7171098" y="305255"/>
            <a:ext cx="2899954" cy="667550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542513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38" y="304697"/>
            <a:ext cx="9480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3ds Light" panose="02000503020000020004"/>
              </a:rPr>
              <a:t>Other Options explored for your Dream Product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38694" y="5752564"/>
            <a:ext cx="2532749" cy="10408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Provide if possible any images, sketch of how the product would look like</a:t>
            </a:r>
          </a:p>
        </p:txBody>
      </p:sp>
      <p:sp>
        <p:nvSpPr>
          <p:cNvPr id="11" name="Left Arrow 10"/>
          <p:cNvSpPr/>
          <p:nvPr/>
        </p:nvSpPr>
        <p:spPr>
          <a:xfrm rot="5400000">
            <a:off x="10516312" y="5216891"/>
            <a:ext cx="587141" cy="3657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5623C1A1-D606-4837-812B-D687FCAC17D1}"/>
              </a:ext>
            </a:extLst>
          </p:cNvPr>
          <p:cNvSpPr/>
          <p:nvPr/>
        </p:nvSpPr>
        <p:spPr>
          <a:xfrm>
            <a:off x="596767" y="1659632"/>
            <a:ext cx="6506677" cy="4493528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List which other product ideas you explored: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Portable first aid kit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Smart eye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Universal automated bracket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Manual vacuum cleaner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3D customized table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Hassle-free kitchen storage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C5CBA3-AD71-4A2E-A061-AE8A1BF92E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82" t="5530" r="10463" b="9267"/>
          <a:stretch/>
        </p:blipFill>
        <p:spPr bwMode="auto">
          <a:xfrm>
            <a:off x="7782332" y="1319164"/>
            <a:ext cx="3468764" cy="3444334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A57B7-14BA-4FA5-9BEB-601C4BA4CCD8}"/>
              </a:ext>
            </a:extLst>
          </p:cNvPr>
          <p:cNvSpPr txBox="1"/>
          <p:nvPr/>
        </p:nvSpPr>
        <p:spPr>
          <a:xfrm>
            <a:off x="8018346" y="4859163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Manual Vacuum Cleaner</a:t>
            </a:r>
          </a:p>
        </p:txBody>
      </p:sp>
    </p:spTree>
    <p:extLst>
      <p:ext uri="{BB962C8B-B14F-4D97-AF65-F5344CB8AC3E}">
        <p14:creationId xmlns:p14="http://schemas.microsoft.com/office/powerpoint/2010/main" val="303048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485" y="529831"/>
            <a:ext cx="10561173" cy="498764"/>
          </a:xfrm>
        </p:spPr>
        <p:txBody>
          <a:bodyPr/>
          <a:lstStyle/>
          <a:p>
            <a:r>
              <a:rPr lang="en-US" dirty="0"/>
              <a:t>Ideas we didn’t choose-manual vacuum cleaner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3D </a:t>
            </a:r>
            <a:r>
              <a:rPr lang="en-US" dirty="0"/>
              <a:t>table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" y="1671926"/>
            <a:ext cx="4564083" cy="3553217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70" y="1671926"/>
            <a:ext cx="5492895" cy="355321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B6A862-B7CE-45A5-9859-F245E475A351}"/>
              </a:ext>
            </a:extLst>
          </p:cNvPr>
          <p:cNvSpPr txBox="1"/>
          <p:nvPr/>
        </p:nvSpPr>
        <p:spPr>
          <a:xfrm>
            <a:off x="7513983" y="5499142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3D Customised Table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D0DFF-DE11-459E-AE9E-91FAA050335B}"/>
              </a:ext>
            </a:extLst>
          </p:cNvPr>
          <p:cNvSpPr txBox="1"/>
          <p:nvPr/>
        </p:nvSpPr>
        <p:spPr>
          <a:xfrm>
            <a:off x="1434115" y="5499142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Mechanically Advanced Pilot</a:t>
            </a:r>
          </a:p>
        </p:txBody>
      </p:sp>
    </p:spTree>
    <p:extLst>
      <p:ext uri="{BB962C8B-B14F-4D97-AF65-F5344CB8AC3E}">
        <p14:creationId xmlns:p14="http://schemas.microsoft.com/office/powerpoint/2010/main" val="361785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we didn’t choose-universal automated bracket, smart eye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61" y="1481922"/>
            <a:ext cx="3094343" cy="3933227"/>
          </a:xfrm>
          <a:ln>
            <a:solidFill>
              <a:schemeClr val="tx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979" y="1481922"/>
            <a:ext cx="4734730" cy="393901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DA8306-A06B-4DBF-84EA-3915156431C7}"/>
              </a:ext>
            </a:extLst>
          </p:cNvPr>
          <p:cNvSpPr txBox="1"/>
          <p:nvPr/>
        </p:nvSpPr>
        <p:spPr>
          <a:xfrm>
            <a:off x="7041765" y="5495018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Smart Eye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F613F2-E9CF-4FE2-9CAD-A1C85138C17F}"/>
              </a:ext>
            </a:extLst>
          </p:cNvPr>
          <p:cNvSpPr txBox="1"/>
          <p:nvPr/>
        </p:nvSpPr>
        <p:spPr>
          <a:xfrm>
            <a:off x="1185061" y="5471263"/>
            <a:ext cx="290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Automated Bracket</a:t>
            </a:r>
          </a:p>
        </p:txBody>
      </p:sp>
    </p:spTree>
    <p:extLst>
      <p:ext uri="{BB962C8B-B14F-4D97-AF65-F5344CB8AC3E}">
        <p14:creationId xmlns:p14="http://schemas.microsoft.com/office/powerpoint/2010/main" val="427602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72" y="148664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38" y="304697"/>
            <a:ext cx="9480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3ds Light" panose="02000503020000020004"/>
              </a:rPr>
              <a:t>Other Options explored for your Dream Product</a:t>
            </a:r>
          </a:p>
        </p:txBody>
      </p:sp>
      <p:sp>
        <p:nvSpPr>
          <p:cNvPr id="3" name="Rounded Rectangle 11">
            <a:extLst>
              <a:ext uri="{FF2B5EF4-FFF2-40B4-BE49-F238E27FC236}">
                <a16:creationId xmlns:a16="http://schemas.microsoft.com/office/drawing/2014/main" id="{2EC9F10C-0211-4F6A-BA29-8AAC8D36F8B2}"/>
              </a:ext>
            </a:extLst>
          </p:cNvPr>
          <p:cNvSpPr/>
          <p:nvPr/>
        </p:nvSpPr>
        <p:spPr>
          <a:xfrm>
            <a:off x="346509" y="1736030"/>
            <a:ext cx="11367436" cy="3743494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Reasons why those options were not considered: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Portable first aid kit: Wasn’t a business centric idea nor did it have a solid base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Smart eye: Not cost effective, was going over the budget. Wouldn’t guarantee profits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Universal automated bracket: wasn’t feasible. Maintenance would go over the budget 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Manual vacuum cleaner: Product idea wasn’t concrete enough for 3d printing 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3D customized table: Not practical and didn’t have a large target audience nor was it cost effective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Hassle-free kitchen storage: Wasn’t original, multiple versions of the same are already prevalent.</a:t>
            </a:r>
          </a:p>
        </p:txBody>
      </p:sp>
    </p:spTree>
    <p:extLst>
      <p:ext uri="{BB962C8B-B14F-4D97-AF65-F5344CB8AC3E}">
        <p14:creationId xmlns:p14="http://schemas.microsoft.com/office/powerpoint/2010/main" val="3025978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4797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3ds Light" panose="02000503020000020004"/>
              </a:rPr>
              <a:t>Seed The Future Entrepreneurs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48" y="34789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3ds Light" panose="02000503020000020004"/>
              </a:rPr>
              <a:t>Program for Schools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17" y="5926129"/>
            <a:ext cx="1692166" cy="704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98" y="1089989"/>
            <a:ext cx="1184621" cy="1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12901"/>
      </p:ext>
    </p:extLst>
  </p:cSld>
  <p:clrMapOvr>
    <a:masterClrMapping/>
  </p:clrMapOvr>
</p:sld>
</file>

<file path=ppt/theme/theme1.xml><?xml version="1.0" encoding="utf-8"?>
<a:theme xmlns:a="http://schemas.openxmlformats.org/drawingml/2006/main" name="La Fondation Template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0B3F77"/>
      </a:accent1>
      <a:accent2>
        <a:srgbClr val="00B2A9"/>
      </a:accent2>
      <a:accent3>
        <a:srgbClr val="E1CD00"/>
      </a:accent3>
      <a:accent4>
        <a:srgbClr val="E87722"/>
      </a:accent4>
      <a:accent5>
        <a:srgbClr val="84BD00"/>
      </a:accent5>
      <a:accent6>
        <a:srgbClr val="0077C8"/>
      </a:accent6>
      <a:hlink>
        <a:srgbClr val="0000FF"/>
      </a:hlink>
      <a:folHlink>
        <a:srgbClr val="800080"/>
      </a:folHlink>
    </a:clrScheme>
    <a:fontScheme name="3DS PPT templat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 Fondation Template" id="{68E9DF24-C145-46F3-A806-D6C0D72327A7}" vid="{3B75429D-1261-4502-9E42-66B869352C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 Fondation Template</Template>
  <TotalTime>7451</TotalTime>
  <Words>536</Words>
  <Application>Microsoft Office PowerPoint</Application>
  <PresentationFormat>Widescreen</PresentationFormat>
  <Paragraphs>71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3ds Condensed</vt:lpstr>
      <vt:lpstr>3ds Light</vt:lpstr>
      <vt:lpstr>Arial</vt:lpstr>
      <vt:lpstr>Arial Narrow</vt:lpstr>
      <vt:lpstr>Calibri</vt:lpstr>
      <vt:lpstr>Wingdings 3</vt:lpstr>
      <vt:lpstr>La Fondation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Images/different versions of the product</vt:lpstr>
      <vt:lpstr>Images/different versions of the product</vt:lpstr>
      <vt:lpstr>PowerPoint Presentation</vt:lpstr>
      <vt:lpstr>Ideas we didn’t choose-manual vacuum cleaner, 3D table</vt:lpstr>
      <vt:lpstr>Ideas we didn’t choose-universal automated bracket, smart eye</vt:lpstr>
      <vt:lpstr>PowerPoint Presentation</vt:lpstr>
      <vt:lpstr>PowerPoint Presentation</vt:lpstr>
    </vt:vector>
  </TitlesOfParts>
  <Company>DASSAULT SYSTEMES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PILLAI Krishna (CONTRACTOR)</dc:creator>
  <cp:lastModifiedBy>KHEDKAR Shubham</cp:lastModifiedBy>
  <cp:revision>118</cp:revision>
  <dcterms:created xsi:type="dcterms:W3CDTF">2019-09-18T06:58:06Z</dcterms:created>
  <dcterms:modified xsi:type="dcterms:W3CDTF">2020-10-05T10:05:46Z</dcterms:modified>
</cp:coreProperties>
</file>